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64" r:id="rId2"/>
    <p:sldId id="274" r:id="rId3"/>
    <p:sldId id="270" r:id="rId4"/>
    <p:sldId id="271" r:id="rId5"/>
    <p:sldId id="272" r:id="rId6"/>
    <p:sldId id="27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5950"/>
    <a:srgbClr val="084156"/>
    <a:srgbClr val="81BBC0"/>
    <a:srgbClr val="9AC2C5"/>
    <a:srgbClr val="31AA69"/>
    <a:srgbClr val="D2483D"/>
    <a:srgbClr val="FFFF00"/>
    <a:srgbClr val="FFCC00"/>
    <a:srgbClr val="3E4795"/>
    <a:srgbClr val="4048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1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B1D89-6E72-4AEE-8270-2A63DECA25BC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D3051-1CD4-4DD5-B829-9F06C981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2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8E150-E9EC-446C-956B-B9F08EBDBB8C}" type="datetime1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6B13B42-CAE1-453B-B151-92DC50759E0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ound Diagonal Corner Rectangle 6">
            <a:extLst>
              <a:ext uri="{FF2B5EF4-FFF2-40B4-BE49-F238E27FC236}">
                <a16:creationId xmlns:a16="http://schemas.microsoft.com/office/drawing/2014/main" xmlns="" id="{49A61451-2E2F-81A5-FC9D-DE1F69FA2675}"/>
              </a:ext>
            </a:extLst>
          </p:cNvPr>
          <p:cNvSpPr/>
          <p:nvPr userDrawn="1"/>
        </p:nvSpPr>
        <p:spPr>
          <a:xfrm>
            <a:off x="3641760" y="6433808"/>
            <a:ext cx="8487103" cy="210208"/>
          </a:xfrm>
          <a:prstGeom prst="round2DiagRect">
            <a:avLst/>
          </a:prstGeom>
          <a:solidFill>
            <a:srgbClr val="084156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31AA69"/>
                </a:solidFill>
              </a:ln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D7E6C2BC-6CBF-4F52-072A-674CC41E1A2B}"/>
              </a:ext>
            </a:extLst>
          </p:cNvPr>
          <p:cNvSpPr/>
          <p:nvPr userDrawn="1"/>
        </p:nvSpPr>
        <p:spPr>
          <a:xfrm>
            <a:off x="67112" y="755009"/>
            <a:ext cx="8363824" cy="234892"/>
          </a:xfrm>
          <a:prstGeom prst="round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70DB95F-2AB8-773B-379D-0B33B9841AC7}"/>
              </a:ext>
            </a:extLst>
          </p:cNvPr>
          <p:cNvSpPr/>
          <p:nvPr userDrawn="1"/>
        </p:nvSpPr>
        <p:spPr>
          <a:xfrm>
            <a:off x="268448" y="50334"/>
            <a:ext cx="9982899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l" rtl="1"/>
            <a:r>
              <a:rPr lang="fa-IR" sz="4400" b="1" cap="none" spc="0" dirty="0">
                <a:ln w="10160">
                  <a:noFill/>
                  <a:prstDash val="solid"/>
                </a:ln>
                <a:solidFill>
                  <a:srgbClr val="08415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Lalezar" panose="00000500000000000000" pitchFamily="2" charset="-78"/>
                <a:cs typeface="Lalezar" panose="00000500000000000000" pitchFamily="2" charset="-78"/>
              </a:rPr>
              <a:t>کاربرد فناوری های یادگیری</a:t>
            </a:r>
            <a:r>
              <a:rPr lang="en-US" sz="4400" b="1" cap="none" spc="0" dirty="0">
                <a:ln w="10160">
                  <a:noFill/>
                  <a:prstDash val="solid"/>
                </a:ln>
                <a:solidFill>
                  <a:srgbClr val="08415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Lalezar" panose="00000500000000000000" pitchFamily="2" charset="-78"/>
                <a:cs typeface="Lalezar" panose="00000500000000000000" pitchFamily="2" charset="-78"/>
              </a:rPr>
              <a:t> </a:t>
            </a:r>
            <a:r>
              <a:rPr lang="fa-IR" sz="2400" b="1" cap="none" spc="0" dirty="0">
                <a:ln w="10160">
                  <a:noFill/>
                  <a:prstDash val="solid"/>
                </a:ln>
                <a:solidFill>
                  <a:srgbClr val="08415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Lalezar" panose="00000500000000000000" pitchFamily="2" charset="-78"/>
                <a:cs typeface="Lalezar" panose="00000500000000000000" pitchFamily="2" charset="-78"/>
              </a:rPr>
              <a:t>درآموزش علوم تشریح</a:t>
            </a:r>
            <a:endParaRPr lang="en-US" sz="2400" b="1" cap="none" spc="0" dirty="0">
              <a:ln w="10160">
                <a:noFill/>
                <a:prstDash val="solid"/>
              </a:ln>
              <a:solidFill>
                <a:srgbClr val="084156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Lalezar" panose="00000500000000000000" pitchFamily="2" charset="-78"/>
              <a:cs typeface="Lalezar" panose="00000500000000000000" pitchFamily="2" charset="-78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243EEE02-3245-6AFE-BB2B-4E5C715FED7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43" y="5922626"/>
            <a:ext cx="826959" cy="78437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1DE40C34-8230-8644-0119-A0B3605215C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839" y="6023294"/>
            <a:ext cx="889160" cy="66600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7927301-A730-1D24-0AE2-652FECA4AD1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1320" y="5819602"/>
            <a:ext cx="909501" cy="103839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01379A67-8C33-6A6F-0948-A0F3209709A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36" y="5931016"/>
            <a:ext cx="858152" cy="76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702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5CD7-691B-4DC5-BF13-C3F01CCB8A47}" type="datetime1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B13B42-CAE1-453B-B151-92DC5075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918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DE3F8-E4B1-4805-9A9D-D4F84C393955}" type="datetime1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B13B42-CAE1-453B-B151-92DC5075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88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E4602-B452-4F36-A001-CBF6F5B0D6E9}" type="datetime1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B13B42-CAE1-453B-B151-92DC5075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046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35CD5-2003-4A9E-AFC2-7CFAD38EFF49}" type="datetime1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3B42-CAE1-453B-B151-92DC5075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3140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2FC36-978F-43D4-83D9-C99518F44D26}" type="datetime1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3B42-CAE1-453B-B151-92DC5075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908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FC30F-A64B-41AF-8108-98BFB98B1001}" type="datetime1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3B42-CAE1-453B-B151-92DC5075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739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A121-06C4-4270-8013-EA2665421758}" type="datetime1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B13B42-CAE1-453B-B151-92DC5075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132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ECE2A-7E29-4D43-8AE9-B8A286A514A4}" type="datetime1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6B13B42-CAE1-453B-B151-92DC5075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158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D875-1935-48AA-8A96-A40066D9281A}" type="datetime1">
              <a:rPr lang="en-US" smtClean="0"/>
              <a:t>2/4/2024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6B13B42-CAE1-453B-B151-92DC5075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9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EA85-92CD-4233-9AE9-6D118BA747B3}" type="datetime1">
              <a:rPr lang="en-US" smtClean="0"/>
              <a:t>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3B42-CAE1-453B-B151-92DC5075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716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DA52-4178-4D1D-BE93-38A21EAC7C56}" type="datetime1">
              <a:rPr lang="en-US" smtClean="0"/>
              <a:t>2/4/2024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3B42-CAE1-453B-B151-92DC5075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928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1EC6-D93D-452D-868B-53791BCDEC56}" type="datetime1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3B42-CAE1-453B-B151-92DC5075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88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E634C-109C-42E8-AE71-849813CF8EBF}" type="datetime1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B13B42-CAE1-453B-B151-92DC5075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069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AD543-F2F4-4A2E-B348-21D39401E077}" type="datetime1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6B13B42-CAE1-453B-B151-92DC5075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760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4" r:id="rId12"/>
    <p:sldLayoutId id="2147483675" r:id="rId13"/>
    <p:sldLayoutId id="2147483676" r:id="rId14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F9AE0FEE-23AB-B853-A4BF-9747682998F5}"/>
              </a:ext>
            </a:extLst>
          </p:cNvPr>
          <p:cNvSpPr/>
          <p:nvPr/>
        </p:nvSpPr>
        <p:spPr>
          <a:xfrm>
            <a:off x="8263155" y="3171039"/>
            <a:ext cx="2852257" cy="54528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C96EA22D-4B39-C60D-A249-A283883B1485}"/>
              </a:ext>
            </a:extLst>
          </p:cNvPr>
          <p:cNvSpPr/>
          <p:nvPr/>
        </p:nvSpPr>
        <p:spPr>
          <a:xfrm>
            <a:off x="8212821" y="1602297"/>
            <a:ext cx="2852257" cy="54528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3B42-CAE1-453B-B151-92DC50759E07}" type="slidenum">
              <a:rPr lang="en-US" smtClean="0"/>
              <a:t>1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494789" y="1732997"/>
            <a:ext cx="5705551" cy="39087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>
                <a:solidFill>
                  <a:srgbClr val="084156"/>
                </a:solidFill>
                <a:cs typeface="B Titr" panose="00000700000000000000" pitchFamily="2" charset="-78"/>
              </a:rPr>
              <a:t>عنوان </a:t>
            </a:r>
            <a:r>
              <a:rPr lang="fa-IR" sz="2400" b="1" dirty="0" smtClean="0">
                <a:solidFill>
                  <a:srgbClr val="084156"/>
                </a:solidFill>
                <a:cs typeface="B Titr" panose="00000700000000000000" pitchFamily="2" charset="-78"/>
              </a:rPr>
              <a:t>محصول بومی/مداخله</a:t>
            </a:r>
            <a:r>
              <a:rPr lang="fa-IR" sz="2400" b="1" dirty="0">
                <a:solidFill>
                  <a:srgbClr val="084156"/>
                </a:solidFill>
                <a:cs typeface="B Titr" panose="00000700000000000000" pitchFamily="2" charset="-78"/>
              </a:rPr>
              <a:t>:</a:t>
            </a:r>
          </a:p>
          <a:p>
            <a:pPr algn="r" rtl="1"/>
            <a:endParaRPr lang="en-US" sz="2000" b="1" dirty="0">
              <a:solidFill>
                <a:srgbClr val="084156"/>
              </a:solidFill>
              <a:cs typeface="B Titr" panose="00000700000000000000" pitchFamily="2" charset="-78"/>
            </a:endParaRPr>
          </a:p>
          <a:p>
            <a:pPr algn="r" rtl="1"/>
            <a:endParaRPr lang="fa-IR" sz="2000" b="1" dirty="0">
              <a:solidFill>
                <a:srgbClr val="084156"/>
              </a:solidFill>
              <a:cs typeface="B Titr" panose="00000700000000000000" pitchFamily="2" charset="-78"/>
            </a:endParaRPr>
          </a:p>
          <a:p>
            <a:pPr algn="r" rtl="1"/>
            <a:endParaRPr lang="fa-IR" sz="2000" b="1" dirty="0">
              <a:solidFill>
                <a:srgbClr val="084156"/>
              </a:solidFill>
              <a:cs typeface="B Titr" panose="00000700000000000000" pitchFamily="2" charset="-78"/>
            </a:endParaRPr>
          </a:p>
          <a:p>
            <a:pPr algn="r" rtl="1"/>
            <a:endParaRPr lang="en-US" sz="2000" b="1" dirty="0">
              <a:solidFill>
                <a:srgbClr val="084156"/>
              </a:solidFill>
              <a:cs typeface="B Titr" panose="00000700000000000000" pitchFamily="2" charset="-78"/>
            </a:endParaRPr>
          </a:p>
          <a:p>
            <a:pPr algn="r" rtl="1"/>
            <a:r>
              <a:rPr lang="fa-IR" sz="2400" b="1" dirty="0">
                <a:solidFill>
                  <a:srgbClr val="084156"/>
                </a:solidFill>
                <a:cs typeface="B Titr" panose="00000700000000000000" pitchFamily="2" charset="-78"/>
              </a:rPr>
              <a:t>صاحبان </a:t>
            </a:r>
            <a:r>
              <a:rPr lang="fa-IR" sz="2400" b="1" dirty="0" smtClean="0">
                <a:solidFill>
                  <a:srgbClr val="084156"/>
                </a:solidFill>
                <a:cs typeface="B Titr" panose="00000700000000000000" pitchFamily="2" charset="-78"/>
              </a:rPr>
              <a:t>محصول بومی/مداخله</a:t>
            </a:r>
            <a:r>
              <a:rPr lang="fa-IR" sz="2400" b="1" dirty="0">
                <a:solidFill>
                  <a:srgbClr val="084156"/>
                </a:solidFill>
                <a:cs typeface="B Titr" panose="00000700000000000000" pitchFamily="2" charset="-78"/>
              </a:rPr>
              <a:t>: </a:t>
            </a:r>
          </a:p>
          <a:p>
            <a:pPr algn="r" rtl="1"/>
            <a:endParaRPr lang="fa-IR" sz="2000" b="1" dirty="0">
              <a:solidFill>
                <a:srgbClr val="084156"/>
              </a:solidFill>
              <a:cs typeface="B Titr" panose="00000700000000000000" pitchFamily="2" charset="-78"/>
            </a:endParaRPr>
          </a:p>
          <a:p>
            <a:pPr algn="r" rtl="1"/>
            <a:endParaRPr lang="fa-IR" sz="2000" b="1" dirty="0">
              <a:solidFill>
                <a:srgbClr val="084156"/>
              </a:solidFill>
              <a:cs typeface="B Titr" panose="00000700000000000000" pitchFamily="2" charset="-78"/>
            </a:endParaRPr>
          </a:p>
          <a:p>
            <a:pPr algn="r" rtl="1"/>
            <a:endParaRPr lang="fa-IR" sz="2000" b="1" dirty="0">
              <a:solidFill>
                <a:srgbClr val="084156"/>
              </a:solidFill>
              <a:cs typeface="B Titr" panose="00000700000000000000" pitchFamily="2" charset="-78"/>
            </a:endParaRPr>
          </a:p>
          <a:p>
            <a:pPr algn="r" rtl="1"/>
            <a:endParaRPr lang="fa-IR" sz="2000" b="1" dirty="0">
              <a:solidFill>
                <a:srgbClr val="084156"/>
              </a:solidFill>
              <a:cs typeface="B Titr" panose="00000700000000000000" pitchFamily="2" charset="-78"/>
            </a:endParaRPr>
          </a:p>
          <a:p>
            <a:pPr algn="r" rtl="1"/>
            <a:endParaRPr lang="fa-IR" sz="2000" b="1" dirty="0">
              <a:solidFill>
                <a:srgbClr val="084156"/>
              </a:solidFill>
              <a:cs typeface="B Titr" panose="00000700000000000000" pitchFamily="2" charset="-78"/>
            </a:endParaRPr>
          </a:p>
          <a:p>
            <a:pPr algn="r" rtl="1"/>
            <a:endParaRPr lang="en-US" sz="2000" b="1" dirty="0">
              <a:solidFill>
                <a:srgbClr val="084156"/>
              </a:solidFill>
              <a:cs typeface="B Titr" panose="000007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593AD87-F5C9-DC4D-5B33-E5D01FEE3A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/>
        </p:blipFill>
        <p:spPr>
          <a:xfrm>
            <a:off x="787930" y="525836"/>
            <a:ext cx="4052518" cy="57323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xmlns="" id="{2B4B664B-7EF9-ED08-F158-036D3A2B99F5}"/>
              </a:ext>
            </a:extLst>
          </p:cNvPr>
          <p:cNvSpPr/>
          <p:nvPr/>
        </p:nvSpPr>
        <p:spPr>
          <a:xfrm>
            <a:off x="5855517" y="2189526"/>
            <a:ext cx="5251508" cy="729843"/>
          </a:xfrm>
          <a:prstGeom prst="roundRect">
            <a:avLst/>
          </a:prstGeom>
          <a:solidFill>
            <a:srgbClr val="DF59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xmlns="" id="{1CB00B4B-7EFE-5837-59A1-EAE7D0064AA5}"/>
              </a:ext>
            </a:extLst>
          </p:cNvPr>
          <p:cNvSpPr/>
          <p:nvPr/>
        </p:nvSpPr>
        <p:spPr>
          <a:xfrm>
            <a:off x="5914240" y="3766656"/>
            <a:ext cx="5251508" cy="2088860"/>
          </a:xfrm>
          <a:prstGeom prst="roundRect">
            <a:avLst/>
          </a:prstGeom>
          <a:solidFill>
            <a:srgbClr val="DF59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58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368097A-53AF-2B2A-8FC3-9ED229B1A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12233" y="6056068"/>
            <a:ext cx="779767" cy="365125"/>
          </a:xfrm>
        </p:spPr>
        <p:txBody>
          <a:bodyPr/>
          <a:lstStyle/>
          <a:p>
            <a:fld id="{F6B13B42-CAE1-453B-B151-92DC50759E07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9A6FF31C-A8A4-CFE1-2A26-D9395549D04B}"/>
              </a:ext>
            </a:extLst>
          </p:cNvPr>
          <p:cNvSpPr txBox="1">
            <a:spLocks/>
          </p:cNvSpPr>
          <p:nvPr/>
        </p:nvSpPr>
        <p:spPr>
          <a:xfrm>
            <a:off x="2889891" y="1466914"/>
            <a:ext cx="8912225" cy="4905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rtl="1"/>
            <a:r>
              <a:rPr lang="fa-IR" sz="2400" dirty="0">
                <a:cs typeface="B Titr" panose="00000700000000000000" pitchFamily="2" charset="-78"/>
              </a:rPr>
              <a:t>نحوه شکل گیری ایده محصول بر مبنای چالش/ مشکل و میزان نوآوری و خلاقیت</a:t>
            </a:r>
            <a:endParaRPr lang="en-US" sz="2400" dirty="0">
              <a:cs typeface="B Titr" panose="00000700000000000000" pitchFamily="2" charset="-78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2DE25513-40F6-A4F2-3CCC-D8439EB5942A}"/>
              </a:ext>
            </a:extLst>
          </p:cNvPr>
          <p:cNvSpPr txBox="1">
            <a:spLocks/>
          </p:cNvSpPr>
          <p:nvPr/>
        </p:nvSpPr>
        <p:spPr>
          <a:xfrm>
            <a:off x="1626451" y="1602813"/>
            <a:ext cx="10606087" cy="361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endParaRPr lang="fa-IR"/>
          </a:p>
          <a:p>
            <a:pPr algn="r" rtl="1"/>
            <a:endParaRPr lang="en-US" dirty="0"/>
          </a:p>
        </p:txBody>
      </p:sp>
      <p:sp>
        <p:nvSpPr>
          <p:cNvPr id="10" name="Round Diagonal Corner Rectangle 6">
            <a:extLst>
              <a:ext uri="{FF2B5EF4-FFF2-40B4-BE49-F238E27FC236}">
                <a16:creationId xmlns:a16="http://schemas.microsoft.com/office/drawing/2014/main" xmlns="" id="{65C3139A-B95A-006B-C4CB-082B43727F20}"/>
              </a:ext>
            </a:extLst>
          </p:cNvPr>
          <p:cNvSpPr/>
          <p:nvPr/>
        </p:nvSpPr>
        <p:spPr>
          <a:xfrm>
            <a:off x="3641760" y="6433808"/>
            <a:ext cx="8487103" cy="210208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31AA69"/>
                </a:solidFill>
              </a:ln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5FEDBE0D-0DD8-4D00-0933-4FF155EC99CF}"/>
              </a:ext>
            </a:extLst>
          </p:cNvPr>
          <p:cNvSpPr/>
          <p:nvPr/>
        </p:nvSpPr>
        <p:spPr>
          <a:xfrm>
            <a:off x="1009650" y="85432"/>
            <a:ext cx="11182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1400" dirty="0">
                <a:latin typeface="iranSans"/>
                <a:cs typeface="2  Compset" panose="00000400000000000000" pitchFamily="2" charset="-78"/>
              </a:rPr>
              <a:t/>
            </a:r>
            <a:br>
              <a:rPr lang="fa-IR" sz="1400" dirty="0">
                <a:latin typeface="iranSans"/>
                <a:cs typeface="2  Compset" panose="00000400000000000000" pitchFamily="2" charset="-78"/>
              </a:rPr>
            </a:br>
            <a:endParaRPr lang="en-US" sz="1400" dirty="0">
              <a:cs typeface="2  Compset" panose="00000400000000000000" pitchFamily="2" charset="-78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5848DE51-2840-26FF-541E-6F12E5D92134}"/>
              </a:ext>
            </a:extLst>
          </p:cNvPr>
          <p:cNvSpPr/>
          <p:nvPr/>
        </p:nvSpPr>
        <p:spPr>
          <a:xfrm>
            <a:off x="0" y="939567"/>
            <a:ext cx="8363824" cy="234892"/>
          </a:xfrm>
          <a:prstGeom prst="roundRect">
            <a:avLst/>
          </a:prstGeom>
          <a:solidFill>
            <a:srgbClr val="D2483D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D1EF0EDC-D05E-29A4-3A94-25B1A2A19E96}"/>
              </a:ext>
            </a:extLst>
          </p:cNvPr>
          <p:cNvSpPr/>
          <p:nvPr/>
        </p:nvSpPr>
        <p:spPr>
          <a:xfrm>
            <a:off x="268448" y="50334"/>
            <a:ext cx="9982899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l" rtl="1"/>
            <a:r>
              <a:rPr lang="fa-IR" sz="4400" b="1" cap="none" spc="0" dirty="0">
                <a:ln w="10160">
                  <a:noFill/>
                  <a:prstDash val="solid"/>
                </a:ln>
                <a:solidFill>
                  <a:srgbClr val="08415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Lalezar" panose="00000500000000000000" pitchFamily="2" charset="-78"/>
                <a:cs typeface="Lalezar" panose="00000500000000000000" pitchFamily="2" charset="-78"/>
              </a:rPr>
              <a:t>کاربرد فناوری های یادگیری</a:t>
            </a:r>
            <a:r>
              <a:rPr lang="en-US" sz="4400" b="1" cap="none" spc="0" dirty="0">
                <a:ln w="10160">
                  <a:noFill/>
                  <a:prstDash val="solid"/>
                </a:ln>
                <a:solidFill>
                  <a:srgbClr val="08415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Lalezar" panose="00000500000000000000" pitchFamily="2" charset="-78"/>
                <a:cs typeface="Lalezar" panose="00000500000000000000" pitchFamily="2" charset="-78"/>
              </a:rPr>
              <a:t> </a:t>
            </a:r>
            <a:r>
              <a:rPr lang="fa-IR" sz="2400" b="1" cap="none" spc="0" dirty="0">
                <a:ln w="10160">
                  <a:noFill/>
                  <a:prstDash val="solid"/>
                </a:ln>
                <a:solidFill>
                  <a:srgbClr val="08415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Lalezar" panose="00000500000000000000" pitchFamily="2" charset="-78"/>
                <a:cs typeface="Lalezar" panose="00000500000000000000" pitchFamily="2" charset="-78"/>
              </a:rPr>
              <a:t>درآموزش علوم تشریح</a:t>
            </a:r>
            <a:endParaRPr lang="en-US" sz="2400" b="1" cap="none" spc="0" dirty="0">
              <a:ln w="10160">
                <a:noFill/>
                <a:prstDash val="solid"/>
              </a:ln>
              <a:solidFill>
                <a:srgbClr val="084156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Lalezar" panose="00000500000000000000" pitchFamily="2" charset="-78"/>
              <a:cs typeface="Lalezar" panose="00000500000000000000" pitchFamily="2" charset="-78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21F2479E-9648-A616-C29C-8DA92A1043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43" y="5922626"/>
            <a:ext cx="826959" cy="78437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20E68FEC-BF59-4E05-575C-8E99E6CD8B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839" y="6023294"/>
            <a:ext cx="889160" cy="66600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C1D43EE8-0CCD-1B66-E1DF-F01A41F0965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1320" y="5819602"/>
            <a:ext cx="909501" cy="103839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FD262093-6006-5A43-0AB2-EDB96A2C39A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36" y="5931016"/>
            <a:ext cx="858152" cy="762226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xmlns="" id="{9A6FF31C-A8A4-CFE1-2A26-D9395549D04B}"/>
              </a:ext>
            </a:extLst>
          </p:cNvPr>
          <p:cNvSpPr txBox="1">
            <a:spLocks/>
          </p:cNvSpPr>
          <p:nvPr/>
        </p:nvSpPr>
        <p:spPr>
          <a:xfrm>
            <a:off x="1360968" y="3176930"/>
            <a:ext cx="10441148" cy="20374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 rtl="1"/>
            <a:endParaRPr lang="en-US" sz="24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8824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360" y="1369507"/>
            <a:ext cx="11125200" cy="378154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sz="2400" dirty="0">
                <a:cs typeface="B Titr" panose="00000700000000000000" pitchFamily="2" charset="-78"/>
              </a:rPr>
              <a:t>معرفی محصول/مداخله ( مشخصات علمی، فنی، فرایند ساخت ، قیمت پیشنهادی و...)</a:t>
            </a:r>
            <a:br>
              <a:rPr lang="fa-IR" sz="2400" dirty="0">
                <a:cs typeface="B Titr" panose="00000700000000000000" pitchFamily="2" charset="-78"/>
              </a:rPr>
            </a:br>
            <a:r>
              <a:rPr lang="fa-IR" sz="2400" dirty="0">
                <a:cs typeface="B Titr" panose="00000700000000000000" pitchFamily="2" charset="-78"/>
              </a:rPr>
              <a:t>فایل های ویدئویی، تصاویر و ... از محصول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3440" y="1645921"/>
            <a:ext cx="10607040" cy="3611880"/>
          </a:xfrm>
        </p:spPr>
        <p:txBody>
          <a:bodyPr>
            <a:normAutofit/>
          </a:bodyPr>
          <a:lstStyle/>
          <a:p>
            <a:pPr algn="r" rtl="1"/>
            <a:endParaRPr lang="fa-IR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218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1122363"/>
            <a:ext cx="11125200" cy="523558"/>
          </a:xfrm>
        </p:spPr>
        <p:txBody>
          <a:bodyPr>
            <a:normAutofit/>
          </a:bodyPr>
          <a:lstStyle/>
          <a:p>
            <a:pPr algn="r" rtl="1"/>
            <a:r>
              <a:rPr lang="fa-IR" sz="2400" dirty="0">
                <a:cs typeface="B Titr" panose="00000700000000000000" pitchFamily="2" charset="-78"/>
              </a:rPr>
              <a:t>اهمیت محصول /مداخله در نظام آموزش عالی سلامت و درکاربران نهایی</a:t>
            </a:r>
            <a:endParaRPr lang="fa-IR" sz="1800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3440" y="1645921"/>
            <a:ext cx="10607040" cy="3611880"/>
          </a:xfrm>
        </p:spPr>
        <p:txBody>
          <a:bodyPr>
            <a:normAutofit/>
          </a:bodyPr>
          <a:lstStyle/>
          <a:p>
            <a:pPr algn="r" rtl="1"/>
            <a:endParaRPr lang="fa-IR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05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1122363"/>
            <a:ext cx="11125200" cy="378154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sz="2400" dirty="0">
                <a:cs typeface="B Titr" panose="00000700000000000000" pitchFamily="2" charset="-78"/>
              </a:rPr>
              <a:t>نتایج استفاده و بکارگیری محصول /مداخله توسط کاربران نهایی در محیط آموزشی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3440" y="1645921"/>
            <a:ext cx="10607040" cy="3611880"/>
          </a:xfrm>
        </p:spPr>
        <p:txBody>
          <a:bodyPr>
            <a:normAutofit/>
          </a:bodyPr>
          <a:lstStyle/>
          <a:p>
            <a:pPr algn="r" rtl="1"/>
            <a:endParaRPr lang="fa-IR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975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1122363"/>
            <a:ext cx="11125200" cy="378154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sz="2400" dirty="0">
                <a:cs typeface="B Titr" panose="00000700000000000000" pitchFamily="2" charset="-78"/>
              </a:rPr>
              <a:t>برنامه آتی : تجاری سازی محصول و...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3440" y="1645921"/>
            <a:ext cx="10607040" cy="3611880"/>
          </a:xfrm>
        </p:spPr>
        <p:txBody>
          <a:bodyPr>
            <a:normAutofit/>
          </a:bodyPr>
          <a:lstStyle/>
          <a:p>
            <a:pPr algn="r" rtl="1"/>
            <a:endParaRPr lang="fa-IR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88931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Custom 1">
      <a:dk1>
        <a:sysClr val="windowText" lastClr="000000"/>
      </a:dk1>
      <a:lt1>
        <a:sysClr val="window" lastClr="FFFFFF"/>
      </a:lt1>
      <a:dk2>
        <a:srgbClr val="ED6D4B"/>
      </a:dk2>
      <a:lt2>
        <a:srgbClr val="F9CEC3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281</TotalTime>
  <Words>80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2  Compset</vt:lpstr>
      <vt:lpstr>B Titr</vt:lpstr>
      <vt:lpstr>Calibri</vt:lpstr>
      <vt:lpstr>Century Gothic</vt:lpstr>
      <vt:lpstr>iranSans</vt:lpstr>
      <vt:lpstr>Lalezar</vt:lpstr>
      <vt:lpstr>Tahoma</vt:lpstr>
      <vt:lpstr>Wingdings 3</vt:lpstr>
      <vt:lpstr>Wisp</vt:lpstr>
      <vt:lpstr>PowerPoint Presentation</vt:lpstr>
      <vt:lpstr>PowerPoint Presentation</vt:lpstr>
      <vt:lpstr>معرفی محصول/مداخله ( مشخصات علمی، فنی، فرایند ساخت ، قیمت پیشنهادی و...) فایل های ویدئویی، تصاویر و ... از محصول</vt:lpstr>
      <vt:lpstr>اهمیت محصول /مداخله در نظام آموزش عالی سلامت و درکاربران نهایی</vt:lpstr>
      <vt:lpstr>نتایج استفاده و بکارگیری محصول /مداخله توسط کاربران نهایی در محیط آموزشی</vt:lpstr>
      <vt:lpstr>برنامه آتی : تجاری سازی محصول و...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maryam ghanbariyan</dc:creator>
  <cp:lastModifiedBy>H81M-C</cp:lastModifiedBy>
  <cp:revision>60</cp:revision>
  <dcterms:created xsi:type="dcterms:W3CDTF">2023-02-06T11:24:20Z</dcterms:created>
  <dcterms:modified xsi:type="dcterms:W3CDTF">2024-02-04T12:11:00Z</dcterms:modified>
</cp:coreProperties>
</file>